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D9-34D1-4DE7-896B-27906395AE05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87DF-3C5A-4B4B-B977-8C6CD1EE46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D9-34D1-4DE7-896B-27906395AE05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87DF-3C5A-4B4B-B977-8C6CD1EE4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D9-34D1-4DE7-896B-27906395AE05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87DF-3C5A-4B4B-B977-8C6CD1EE4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D9-34D1-4DE7-896B-27906395AE05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87DF-3C5A-4B4B-B977-8C6CD1EE4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D9-34D1-4DE7-896B-27906395AE05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B087DF-3C5A-4B4B-B977-8C6CD1EE46A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D9-34D1-4DE7-896B-27906395AE05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87DF-3C5A-4B4B-B977-8C6CD1EE4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D9-34D1-4DE7-896B-27906395AE05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87DF-3C5A-4B4B-B977-8C6CD1EE4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D9-34D1-4DE7-896B-27906395AE05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87DF-3C5A-4B4B-B977-8C6CD1EE4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D9-34D1-4DE7-896B-27906395AE05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87DF-3C5A-4B4B-B977-8C6CD1EE4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D9-34D1-4DE7-896B-27906395AE05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87DF-3C5A-4B4B-B977-8C6CD1EE4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D9-34D1-4DE7-896B-27906395AE05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87DF-3C5A-4B4B-B977-8C6CD1EE4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3668D9-34D1-4DE7-896B-27906395AE05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B087DF-3C5A-4B4B-B977-8C6CD1EE46A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мпания Прогноз безопасности\ДДУ раскраска\d2b7945fe6e90db6340de21e9f577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Кампания Прогноз безопасности\ДДУ раскраска\картинки\тум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39"/>
            <a:ext cx="5472608" cy="6508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Кампания Прогноз безопасности\ДДУ раскраска\картинки\туман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2867"/>
            <a:ext cx="4716732" cy="6805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мпания Прогноз безопасности\ДДУ раскраска\картинки\гололё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504056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ампания Прогноз безопасности\ДДУ раскраска\картинки\гололёд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328592" cy="652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Кампания Прогноз безопасности\ДДУ раскраска\картинки\обув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6078"/>
            <a:ext cx="5040560" cy="6666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Кампания Прогноз безопасности\ДДУ раскраска\картинки\обувь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188639"/>
            <a:ext cx="4608511" cy="6620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ампания Прогноз безопасности\ДДУ раскраска\картинки\снегоп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5040560" cy="6519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Кампания Прогноз безопасности\ДДУ раскраска\картинки\снегопад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51845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Кампания Прогноз безопасности\ДДУ раскраска\картинки\дожд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11256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Кампания Прогноз безопасности\ДДУ раскраска\картинки\дождь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3377"/>
            <a:ext cx="4680520" cy="6652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2</cp:revision>
  <dcterms:created xsi:type="dcterms:W3CDTF">2015-03-06T12:37:23Z</dcterms:created>
  <dcterms:modified xsi:type="dcterms:W3CDTF">2015-03-06T12:53:17Z</dcterms:modified>
</cp:coreProperties>
</file>