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2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E3668D9-34D1-4DE7-896B-27906395AE05}" type="datetimeFigureOut">
              <a:rPr lang="ru-RU" smtClean="0"/>
              <a:t>06.03.2015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0B087DF-3C5A-4B4B-B977-8C6CD1EE46A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ампания Прогноз безопасности\ДДУ раскраска\d2b7945fe6e90db6340de21e9f577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Кампания Прогноз безопасности\ДДУ раскраска\картинки\тума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8639"/>
            <a:ext cx="5472608" cy="6508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Кампания Прогноз безопасности\ДДУ раскраска\картинки\туман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2867"/>
            <a:ext cx="4716732" cy="6805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Кампания Прогноз безопасности\ДДУ раскраска\картинки\гололё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8640"/>
            <a:ext cx="504056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ампания Прогноз безопасности\ДДУ раскраска\картинки\гололёд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8640"/>
            <a:ext cx="5328592" cy="6522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Кампания Прогноз безопасности\ДДУ раскраска\картинки\обув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86078"/>
            <a:ext cx="5040560" cy="6666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Кампания Прогноз безопасности\ДДУ раскраска\картинки\обувь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1" y="188639"/>
            <a:ext cx="4608511" cy="6620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Кампания Прогноз безопасности\ДДУ раскраска\картинки\снегопа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5040560" cy="6519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Кампания Прогноз безопасности\ДДУ раскраска\картинки\снегопад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518457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Кампания Прогноз безопасности\ДДУ раскраска\картинки\дожд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8640"/>
            <a:ext cx="5112568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Кампания Прогноз безопасности\ДДУ раскраска\картинки\дождь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73377"/>
            <a:ext cx="4680520" cy="6652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</cp:revision>
  <dcterms:created xsi:type="dcterms:W3CDTF">2015-03-06T12:37:23Z</dcterms:created>
  <dcterms:modified xsi:type="dcterms:W3CDTF">2015-03-06T12:53:17Z</dcterms:modified>
</cp:coreProperties>
</file>