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5EB"/>
    <a:srgbClr val="FF0066"/>
    <a:srgbClr val="CB04EC"/>
    <a:srgbClr val="EC04DB"/>
    <a:srgbClr val="A809E7"/>
    <a:srgbClr val="28B9C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4B6A5-2BA8-4B74-B967-19464F0BE9CA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C146-6725-4D7F-AE81-5EF0BAED4C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0.liveinternet.ru/images/attach/c/1/56/115/56115524_1267952080_ogon__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/>
              <a:t>БЕЗОПАСНОСТЬ ПРИ ПОЖАРЕ.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http://www.sky-radio.fm/nsrc/2012/2/7/19263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000232" y="0"/>
            <a:ext cx="48577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00B0F0"/>
                </a:solidFill>
              </a:rPr>
              <a:t>Пожар в квартире.</a:t>
            </a:r>
            <a:endParaRPr lang="ru-RU" sz="4400" dirty="0">
              <a:solidFill>
                <a:srgbClr val="00B0F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857232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00B0F0"/>
                </a:solidFill>
              </a:rPr>
              <a:t> Сообщите в пожарную охрану.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00B0F0"/>
                </a:solidFill>
              </a:rPr>
              <a:t> Выведите на улицу детей и престарелых.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00B0F0"/>
                </a:solidFill>
              </a:rPr>
              <a:t> Попробуйте водой (из водопровода, от внутренних пожарных кранов), стиральным порошком, плотной тканью и т.п. потушить пожар.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00B0F0"/>
                </a:solidFill>
              </a:rPr>
              <a:t> Отключите </a:t>
            </a:r>
            <a:r>
              <a:rPr lang="ru-RU" sz="2800" dirty="0" err="1" smtClean="0">
                <a:solidFill>
                  <a:srgbClr val="00B0F0"/>
                </a:solidFill>
              </a:rPr>
              <a:t>электроавтоматы</a:t>
            </a:r>
            <a:r>
              <a:rPr lang="ru-RU" sz="2800" dirty="0" smtClean="0">
                <a:solidFill>
                  <a:srgbClr val="00B0F0"/>
                </a:solidFill>
              </a:rPr>
              <a:t> (на щитке на лестничной площадке).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00B0F0"/>
                </a:solidFill>
              </a:rPr>
              <a:t> Закройте окна и форточки. При сильном задымлении немедленно покиньте квартиру, прикрыв за собой дверь.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00B0F0"/>
                </a:solidFill>
              </a:rPr>
              <a:t> При выходе из квартиры защитите глаза и органы дыхания от дыма респиратором, ватно-марлевой повязкой, смоченными водой куском ткани или полотенцем.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stat17.privet.ru/lr/0929085e1c0987aafec4d1cf3b5e826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6908" cy="697232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785795"/>
            <a:ext cx="92869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6805EB"/>
                </a:solidFill>
              </a:rPr>
              <a:t> Заблаговременно застрахуйте себя, и свое имущество на случай пожара.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6805EB"/>
                </a:solidFill>
              </a:rPr>
              <a:t> Храните документы и деньги в месте, известном всем членам семьи, на случай внезапной эвакуации при пожаре.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6805EB"/>
                </a:solidFill>
              </a:rPr>
              <a:t> Двигайтесь пригнувшись или ползком (внизу меньше дыма).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6805EB"/>
                </a:solidFill>
              </a:rPr>
              <a:t> Накройте голову и тело мокрой тканью.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6805EB"/>
                </a:solidFill>
              </a:rPr>
              <a:t> При невозможности выбежать по лестничным маршам используйте балконную лестницу; если ее нет, выйдите на балкон, закрыв плотно за собой дверь, и кричите: «Пожар!».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6805EB"/>
                </a:solidFill>
              </a:rPr>
              <a:t> По возможности укажите пожарным место пожара.</a:t>
            </a:r>
            <a:endParaRPr lang="ru-RU" sz="2800" dirty="0">
              <a:solidFill>
                <a:srgbClr val="6805EB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0"/>
            <a:ext cx="45720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6805EB"/>
                </a:solidFill>
              </a:rPr>
              <a:t>Рекомендуем.</a:t>
            </a:r>
            <a:endParaRPr lang="ru-RU" sz="5400" dirty="0">
              <a:solidFill>
                <a:srgbClr val="6805E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http://s41.radikal.ru/i091/1103/14/d76c29a04c3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71435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</a:rPr>
              <a:t>Недопустимо: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· бороться с огнем самостоятельно, не вызвав пожарных;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· гасить водой воспламенившиеся электроприборы, не отключив от электросети (можно получить удар током!);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· открывать окна и двери, чтобы выпустить дым (горение усилится из-за притока воздуха!);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· пользоваться лифтом, если пламенем охвачена уже значительная площадь (можно застрять и задохнуться!);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· пытаться выйти через задымленный коридор или лестницу (дым токсичен, горячий воздух может обжечь легкие!);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· опускаться по водосточным трубам и стоякам с помощью простыней и веревок (падение почти всегда неизбежно!);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· прыгать из окна (выше 3-го этажа каждый второй прыжок смертелен!).</a:t>
            </a:r>
            <a:endParaRPr lang="ru-RU" sz="2400" dirty="0">
              <a:solidFill>
                <a:srgbClr val="00B0F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0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B0F0"/>
                </a:solidFill>
              </a:rPr>
              <a:t>Правила поведения при пожаре</a:t>
            </a:r>
            <a:endParaRPr lang="ru-RU" sz="4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img3.nnm.ru/e/8/a/8/c/e8a8cc244ec191ef764ccd933f3f45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53809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128586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6805EB"/>
                </a:solidFill>
              </a:rPr>
              <a:t> Опрокиньте человека на землю (при необходимости подножкой) и погасите огонь водой, землей, снегом или накрыв его плотной тканью, оставляя голову открытой.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6805EB"/>
                </a:solidFill>
              </a:rPr>
              <a:t> Вызовите «Скорую», окажите первую медицинскую помощь. Сообщите в пожарную охрану (при попытке самосожжения — и в милицию).</a:t>
            </a:r>
            <a:endParaRPr lang="ru-RU" sz="4000" dirty="0">
              <a:solidFill>
                <a:srgbClr val="6805EB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0"/>
            <a:ext cx="8572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rgbClr val="6805EB"/>
                </a:solidFill>
              </a:rPr>
              <a:t>На человеке загорелась одежда</a:t>
            </a:r>
            <a:endParaRPr lang="ru-RU" sz="4800" dirty="0">
              <a:solidFill>
                <a:srgbClr val="6805E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356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БЕЗОПАСНОСТЬ ПРИ ПОЖАРЕ.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Пожар в квартире.</dc:title>
  <dc:creator>Admin</dc:creator>
  <cp:lastModifiedBy>Alexandr</cp:lastModifiedBy>
  <cp:revision>9</cp:revision>
  <dcterms:created xsi:type="dcterms:W3CDTF">2013-12-04T15:54:08Z</dcterms:created>
  <dcterms:modified xsi:type="dcterms:W3CDTF">2022-11-08T18:06:11Z</dcterms:modified>
</cp:coreProperties>
</file>