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2.emf"/><Relationship Id="rId9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35.emf"/><Relationship Id="rId9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4.bin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8.emf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5.emf"/><Relationship Id="rId3" Type="http://schemas.openxmlformats.org/officeDocument/2006/relationships/oleObject" Target="../embeddings/oleObject28.bin"/><Relationship Id="rId7" Type="http://schemas.openxmlformats.org/officeDocument/2006/relationships/image" Target="../media/image42.emf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4.emf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2.bin"/><Relationship Id="rId4" Type="http://schemas.openxmlformats.org/officeDocument/2006/relationships/image" Target="../media/image41.emf"/><Relationship Id="rId9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0.e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7.emf"/><Relationship Id="rId3" Type="http://schemas.openxmlformats.org/officeDocument/2006/relationships/oleObject" Target="../embeddings/oleObject41.bin"/><Relationship Id="rId7" Type="http://schemas.openxmlformats.org/officeDocument/2006/relationships/image" Target="../media/image54.emf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6.emf"/><Relationship Id="rId5" Type="http://schemas.openxmlformats.org/officeDocument/2006/relationships/image" Target="../media/image59.jpeg"/><Relationship Id="rId15" Type="http://schemas.openxmlformats.org/officeDocument/2006/relationships/image" Target="../media/image58.emf"/><Relationship Id="rId10" Type="http://schemas.openxmlformats.org/officeDocument/2006/relationships/oleObject" Target="../embeddings/oleObject44.bin"/><Relationship Id="rId4" Type="http://schemas.openxmlformats.org/officeDocument/2006/relationships/image" Target="../media/image53.emf"/><Relationship Id="rId9" Type="http://schemas.openxmlformats.org/officeDocument/2006/relationships/image" Target="../media/image55.emf"/><Relationship Id="rId14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7" Type="http://schemas.openxmlformats.org/officeDocument/2006/relationships/image" Target="../media/image6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62.jpeg"/><Relationship Id="rId4" Type="http://schemas.openxmlformats.org/officeDocument/2006/relationships/image" Target="../media/image6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3.emf"/><Relationship Id="rId9" Type="http://schemas.openxmlformats.org/officeDocument/2006/relationships/image" Target="../media/image6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34" y="476671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72797" cy="36724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C:\Documents and Settings\Admin\Рабочий стол\а брошюры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181730"/>
            <a:ext cx="3995737" cy="18653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79712" y="727306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3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штукатурки, арматуры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подальше от окон, шкафов, полок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беги, не пользуйся лифтом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застекленных поверхностей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CorelDRAW" r:id="rId4" imgW="1328400" imgH="1311120" progId="">
                  <p:embed/>
                </p:oleObj>
              </mc:Choice>
              <mc:Fallback>
                <p:oleObj name="CorelDRAW" r:id="rId4" imgW="1328400" imgH="131112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1" y="928670"/>
                        <a:ext cx="4771798" cy="4707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880966"/>
              </p:ext>
            </p:extLst>
          </p:nvPr>
        </p:nvGraphicFramePr>
        <p:xfrm>
          <a:off x="4453862" y="785793"/>
          <a:ext cx="4643438" cy="3735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CorelDRAW" r:id="rId3" imgW="1856160" imgH="1492200" progId="">
                  <p:embed/>
                </p:oleObj>
              </mc:Choice>
              <mc:Fallback>
                <p:oleObj name="CorelDRAW" r:id="rId3" imgW="1856160" imgH="149220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3862" y="785793"/>
                        <a:ext cx="4643438" cy="37350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 к месту взрыва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отбеги подальше в сторону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спрячься за угол, выступ здания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столбов и линий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электропередач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укрыться, но вдали от высотных зданий и сооружений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CorelDRAW" r:id="rId5" imgW="4312440" imgH="6366960" progId="">
                  <p:embed/>
                </p:oleObj>
              </mc:Choice>
              <mc:Fallback>
                <p:oleObj name="CorelDRAW" r:id="rId5" imgW="4312440" imgH="636696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714884"/>
                        <a:ext cx="967612" cy="1428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CorelDRAW" r:id="rId7" imgW="4312440" imgH="6366960" progId="">
                  <p:embed/>
                </p:oleObj>
              </mc:Choice>
              <mc:Fallback>
                <p:oleObj name="CorelDRAW" r:id="rId7" imgW="4312440" imgH="636696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5143512"/>
                        <a:ext cx="1063625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CorelDRAW CMX" r:id="rId8" imgW="3579840" imgH="2287800" progId="">
                  <p:embed/>
                </p:oleObj>
              </mc:Choice>
              <mc:Fallback>
                <p:oleObj name="CorelDRAW CMX" r:id="rId8" imgW="3579840" imgH="228780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5868" y="3857628"/>
                        <a:ext cx="1900907" cy="1214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CorelDRAW CMX" r:id="rId3" imgW="2682720" imgH="2073240" progId="">
                  <p:embed/>
                </p:oleObj>
              </mc:Choice>
              <mc:Fallback>
                <p:oleObj name="CorelDRAW CMX" r:id="rId3" imgW="2682720" imgH="207324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37" y="500042"/>
                        <a:ext cx="4341829" cy="3354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поднимайся выше уровня подоконника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ни к окну, ни к дверям, если будут звать и говорить, что это милиция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родителям 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им о выстрелах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CorelDRAW" r:id="rId5" imgW="4203360" imgH="4765680" progId="">
                  <p:embed/>
                </p:oleObj>
              </mc:Choice>
              <mc:Fallback>
                <p:oleObj name="CorelDRAW" r:id="rId5" imgW="4203360" imgH="476568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475468"/>
                        <a:ext cx="1785950" cy="2024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929190" y="2643182"/>
          <a:ext cx="1785938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2" name="CorelDRAW" r:id="rId7" imgW="4203360" imgH="4765680" progId="">
                  <p:embed/>
                </p:oleObj>
              </mc:Choice>
              <mc:Fallback>
                <p:oleObj name="CorelDRAW" r:id="rId7" imgW="4203360" imgH="476568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2643182"/>
                        <a:ext cx="1785938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3" name="CorelDRAW" r:id="rId8" imgW="7212600" imgH="3332160" progId="">
                  <p:embed/>
                </p:oleObj>
              </mc:Choice>
              <mc:Fallback>
                <p:oleObj name="CorelDRAW" r:id="rId8" imgW="7212600" imgH="3332160" progId="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4857760"/>
                        <a:ext cx="3786214" cy="17489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name="CorelDRAW" r:id="rId10" imgW="4203360" imgH="4765680" progId="">
                  <p:embed/>
                </p:oleObj>
              </mc:Choice>
              <mc:Fallback>
                <p:oleObj name="CorelDRAW" r:id="rId10" imgW="4203360" imgH="476568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3143248"/>
                        <a:ext cx="1785937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кричи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плачь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капризничай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жалуйся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паникуй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встречайся взглядом с террористами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вспоминай что-нибудь хорошее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выполняй требования террористов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CorelDRAW" r:id="rId3" imgW="2834640" imgH="5288760" progId="">
                  <p:embed/>
                </p:oleObj>
              </mc:Choice>
              <mc:Fallback>
                <p:oleObj name="CorelDRAW" r:id="rId3" imgW="2834640" imgH="5288760" progId="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642918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CorelDRAW" r:id="rId5" imgW="2834640" imgH="5288760" progId="">
                  <p:embed/>
                </p:oleObj>
              </mc:Choice>
              <mc:Fallback>
                <p:oleObj name="CorelDRAW" r:id="rId5" imgW="2834640" imgH="528876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214290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CorelDRAW" r:id="rId6" imgW="1438560" imgH="1830600" progId="">
                  <p:embed/>
                </p:oleObj>
              </mc:Choice>
              <mc:Fallback>
                <p:oleObj name="CorelDRAW" r:id="rId6" imgW="1438560" imgH="183060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2553166"/>
                        <a:ext cx="3214710" cy="409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9" name="CorelDRAW" r:id="rId8" imgW="2834640" imgH="5288760" progId="">
                  <p:embed/>
                </p:oleObj>
              </mc:Choice>
              <mc:Fallback>
                <p:oleObj name="CorelDRAW" r:id="rId8" imgW="2834640" imgH="528876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082" y="3714752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89" name="Picture 45" descr="Painted Children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5" y="2371485"/>
            <a:ext cx="1974561" cy="14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позволь толпе нести тебя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продвинуться к краю толпы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держи руки в карманах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освободись от шарфа, сумки, галстука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0" name="CorelDRAW CMX" r:id="rId3" imgW="2770560" imgH="1077120" progId="">
                  <p:embed/>
                </p:oleObj>
              </mc:Choice>
              <mc:Fallback>
                <p:oleObj name="CorelDRAW CMX" r:id="rId3" imgW="2770560" imgH="107712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571480"/>
                        <a:ext cx="4429156" cy="1721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1" name="CorelDRAW CMX" r:id="rId5" imgW="2770560" imgH="1077120" progId="">
                  <p:embed/>
                </p:oleObj>
              </mc:Choice>
              <mc:Fallback>
                <p:oleObj name="CorelDRAW CMX" r:id="rId5" imgW="2770560" imgH="10771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28802"/>
                        <a:ext cx="4429125" cy="172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2" name="CorelDRAW" r:id="rId6" imgW="628560" imgH="1855440" progId="">
                  <p:embed/>
                </p:oleObj>
              </mc:Choice>
              <mc:Fallback>
                <p:oleObj name="CorelDRAW" r:id="rId6" imgW="628560" imgH="185544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3714752"/>
                        <a:ext cx="901165" cy="26619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3" name="CorelDRAW" r:id="rId8" imgW="1353600" imgH="1346400" progId="">
                  <p:embed/>
                </p:oleObj>
              </mc:Choice>
              <mc:Fallback>
                <p:oleObj name="CorelDRAW" r:id="rId8" imgW="1353600" imgH="134640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3643314"/>
                        <a:ext cx="1651221" cy="1643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4" name="CorelDRAW" r:id="rId10" imgW="618480" imgH="196560" progId="">
                  <p:embed/>
                </p:oleObj>
              </mc:Choice>
              <mc:Fallback>
                <p:oleObj name="CorelDRAW" r:id="rId10" imgW="618480" imgH="19656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357694"/>
                        <a:ext cx="2021079" cy="639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5" name="CorelDRAW" r:id="rId12" imgW="3248640" imgH="1364040" progId="">
                  <p:embed/>
                </p:oleObj>
              </mc:Choice>
              <mc:Fallback>
                <p:oleObj name="CorelDRAW" r:id="rId12" imgW="3248640" imgH="1364040" progId="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5357826"/>
                        <a:ext cx="2643206" cy="111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емедленно сообщи родителям 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немедленно открой окна, двери, форточки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закрой газовый кран на плите и газовой трубе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вызови службу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забери домашних животных, если они есть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CorelDRAW" r:id="rId3" imgW="4712400" imgH="6428160" progId="">
                  <p:embed/>
                </p:oleObj>
              </mc:Choice>
              <mc:Fallback>
                <p:oleObj name="CorelDRAW" r:id="rId3" imgW="4712400" imgH="642816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6" y="285728"/>
                        <a:ext cx="2593944" cy="35375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CorelDRAW" r:id="rId5" imgW="3408840" imgH="3458520" progId="">
                  <p:embed/>
                </p:oleObj>
              </mc:Choice>
              <mc:Fallback>
                <p:oleObj name="CorelDRAW" r:id="rId5" imgW="3408840" imgH="34585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4289367"/>
                        <a:ext cx="2251066" cy="2283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CorelDRAW" r:id="rId7" imgW="4150800" imgH="617040" progId="">
                  <p:embed/>
                </p:oleObj>
              </mc:Choice>
              <mc:Fallback>
                <p:oleObj name="CorelDRAW" r:id="rId7" imgW="4150800" imgH="617040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5786454"/>
                        <a:ext cx="3714776" cy="4668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810014"/>
              </p:ext>
            </p:extLst>
          </p:nvPr>
        </p:nvGraphicFramePr>
        <p:xfrm>
          <a:off x="6660232" y="2312293"/>
          <a:ext cx="2428860" cy="454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7" name="CorelDRAW CMX" r:id="rId3" imgW="1248840" imgH="2338920" progId="">
                  <p:embed/>
                </p:oleObj>
              </mc:Choice>
              <mc:Fallback>
                <p:oleObj name="CorelDRAW CMX" r:id="rId3" imgW="1248840" imgH="2338920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2312293"/>
                        <a:ext cx="2428860" cy="4545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говори по телефону чётко и спокойно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8" name="CorelDRAW CMX" r:id="rId5" imgW="2775240" imgH="984600" progId="">
                  <p:embed/>
                </p:oleObj>
              </mc:Choice>
              <mc:Fallback>
                <p:oleObj name="CorelDRAW CMX" r:id="rId5" imgW="2775240" imgH="98460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5" y="142852"/>
                        <a:ext cx="1611710" cy="571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9" name="CorelDRAW CMX" r:id="rId7" imgW="2358360" imgH="2750760" progId="">
                  <p:embed/>
                </p:oleObj>
              </mc:Choice>
              <mc:Fallback>
                <p:oleObj name="CorelDRAW CMX" r:id="rId7" imgW="2358360" imgH="275076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285728"/>
                        <a:ext cx="2022234" cy="23592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эвакуируешься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CorelDRAW" r:id="rId9" imgW="2697840" imgH="2658240" progId="">
                  <p:embed/>
                </p:oleObj>
              </mc:Choice>
              <mc:Fallback>
                <p:oleObj name="CorelDRAW" r:id="rId9" imgW="2697840" imgH="2658240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8571"/>
                        <a:ext cx="2786082" cy="2744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503490"/>
              </p:ext>
            </p:extLst>
          </p:nvPr>
        </p:nvGraphicFramePr>
        <p:xfrm>
          <a:off x="4283968" y="2564904"/>
          <a:ext cx="4786660" cy="309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5" name="CorelDRAW" r:id="rId3" imgW="1751760" imgH="721440" progId="">
                  <p:embed/>
                </p:oleObj>
              </mc:Choice>
              <mc:Fallback>
                <p:oleObj name="CorelDRAW" r:id="rId3" imgW="1751760" imgH="72144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2564904"/>
                        <a:ext cx="4786660" cy="3096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4342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омоги взрослым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захвать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 собой еду, питьевую воду, теплые вещи, фонарик, медицинскую аптечку, свой спасательный круг, верёвку, другие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редства спасения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поднимайся на верхние этажи или крышу дома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оставайся там до прибытия спасателей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подавай сигналы о месте своего нахождения с помощью флагов, света, фонаря или свечи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5" cstate="screen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780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6" name="CorelDRAW" r:id="rId6" imgW="5550840" imgH="3896640" progId="">
                  <p:embed/>
                </p:oleObj>
              </mc:Choice>
              <mc:Fallback>
                <p:oleObj name="CorelDRAW" r:id="rId6" imgW="5550840" imgH="389664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579437"/>
                        <a:ext cx="3957638" cy="277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7" name="CorelDRAW CMX" r:id="rId8" imgW="3556080" imgH="4291920" progId="">
                  <p:embed/>
                </p:oleObj>
              </mc:Choice>
              <mc:Fallback>
                <p:oleObj name="CorelDRAW CMX" r:id="rId8" imgW="3556080" imgH="42919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2164" y="4143380"/>
                        <a:ext cx="2086116" cy="25184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8" name="CorelDRAW CMX" r:id="rId10" imgW="4599360" imgH="2135880" progId="">
                  <p:embed/>
                </p:oleObj>
              </mc:Choice>
              <mc:Fallback>
                <p:oleObj name="CorelDRAW CMX" r:id="rId10" imgW="4599360" imgH="213588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643446"/>
                        <a:ext cx="2357454" cy="109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9" name="CorelDRAW CMX" r:id="rId12" imgW="2929680" imgH="4599360" progId="">
                  <p:embed/>
                </p:oleObj>
              </mc:Choice>
              <mc:Fallback>
                <p:oleObj name="CorelDRAW CMX" r:id="rId12" imgW="2929680" imgH="459936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4432" y="5072074"/>
                        <a:ext cx="815022" cy="12795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0" name="CorelDRAW CMX" r:id="rId14" imgW="2280240" imgH="2662920" progId="">
                  <p:embed/>
                </p:oleObj>
              </mc:Choice>
              <mc:Fallback>
                <p:oleObj name="CorelDRAW CMX" r:id="rId14" imgW="2280240" imgH="266292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5357826"/>
                        <a:ext cx="928694" cy="10846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сбрось с себя тяжелую одежду и обувь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избегай водоворотов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электропроводам и электрическим столбам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оказался в воде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CorelDRAW" r:id="rId3" imgW="1521360" imgH="1602720" progId="">
                  <p:embed/>
                </p:oleObj>
              </mc:Choice>
              <mc:Fallback>
                <p:oleObj name="CorelDRAW" r:id="rId3" imgW="1521360" imgH="160272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0"/>
                        <a:ext cx="2909293" cy="306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5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743192"/>
              </p:ext>
            </p:extLst>
          </p:nvPr>
        </p:nvGraphicFramePr>
        <p:xfrm>
          <a:off x="4860032" y="4071942"/>
          <a:ext cx="4214810" cy="217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3" name="CorelDRAW" r:id="rId6" imgW="1663200" imgH="857880" progId="">
                  <p:embed/>
                </p:oleObj>
              </mc:Choice>
              <mc:Fallback>
                <p:oleObj name="CorelDRAW" r:id="rId6" imgW="1663200" imgH="85788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071942"/>
                        <a:ext cx="4214810" cy="2173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засовывай в розетки посторонние предметы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3" name="CorelDRAW" r:id="rId3" imgW="3926880" imgH="5320080" progId="">
                  <p:embed/>
                </p:oleObj>
              </mc:Choice>
              <mc:Fallback>
                <p:oleObj name="CorelDRAW" r:id="rId3" imgW="3926880" imgH="53200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571480"/>
                        <a:ext cx="1995461" cy="2703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name="CorelDRAW" r:id="rId5" imgW="8983800" imgH="5493960" progId="">
                  <p:embed/>
                </p:oleObj>
              </mc:Choice>
              <mc:Fallback>
                <p:oleObj name="CorelDRAW" r:id="rId5" imgW="8983800" imgH="54939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1428736"/>
                        <a:ext cx="2571770" cy="1572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пользуешься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5" name="CorelDRAW" r:id="rId7" imgW="3926880" imgH="5320080" progId="">
                  <p:embed/>
                </p:oleObj>
              </mc:Choice>
              <mc:Fallback>
                <p:oleObj name="CorelDRAW" r:id="rId7" imgW="3926880" imgH="532008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74" y="3429000"/>
                        <a:ext cx="2066923" cy="2800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6" name="CorelDRAW" r:id="rId8" imgW="749520" imgH="1280160" progId="">
                  <p:embed/>
                </p:oleObj>
              </mc:Choice>
              <mc:Fallback>
                <p:oleObj name="CorelDRAW" r:id="rId8" imgW="749520" imgH="128016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4357694"/>
                        <a:ext cx="1143008" cy="19499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85786" y="1325562"/>
          <a:ext cx="7572428" cy="34466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3107"/>
                <a:gridCol w="1893107"/>
                <a:gridCol w="1893107"/>
                <a:gridCol w="1893107"/>
              </a:tblGrid>
              <a:tr h="1113068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Единая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служба спасения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Милиция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Скорая помощь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91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Стационарный телефон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МТС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Мегафон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Би-Лайн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3929066"/>
          <a:ext cx="2932113" cy="249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orelDRAW CMX" r:id="rId3" imgW="2770560" imgH="2352960" progId="">
                  <p:embed/>
                </p:oleObj>
              </mc:Choice>
              <mc:Fallback>
                <p:oleObj name="CorelDRAW CMX" r:id="rId3" imgW="2770560" imgH="23529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3929066"/>
                        <a:ext cx="2932113" cy="2490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65672" y="500042"/>
            <a:ext cx="620426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НОМЕРА ЭКСТРЕННЫХ ТЕЛЕФОНОВ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3200" y="5000636"/>
            <a:ext cx="5102422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случае возникновения любой беды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воните по единому телефону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спасения МЧС России -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трансформаторным будкам, в них нельзя прятаться, их нельзя открывать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CorelDRAW" r:id="rId3" imgW="1854720" imgH="1836720" progId="">
                  <p:embed/>
                </p:oleObj>
              </mc:Choice>
              <mc:Fallback>
                <p:oleObj name="CorelDRAW" r:id="rId3" imgW="1854720" imgH="183672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571744"/>
                        <a:ext cx="3864656" cy="38271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7" name="CorelDRAW CMX" r:id="rId3" imgW="4599360" imgH="2371680" progId="">
                  <p:embed/>
                </p:oleObj>
              </mc:Choice>
              <mc:Fallback>
                <p:oleObj name="CorelDRAW CMX" r:id="rId3" imgW="4599360" imgH="23716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970" y="1357298"/>
                        <a:ext cx="5679185" cy="2928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8" name="CorelDRAW" r:id="rId5" imgW="2381760" imgH="2770560" progId="">
                  <p:embed/>
                </p:oleObj>
              </mc:Choice>
              <mc:Fallback>
                <p:oleObj name="CorelDRAW" r:id="rId5" imgW="2381760" imgH="27705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4643446"/>
                        <a:ext cx="1477944" cy="1718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9" name="CorelDRAW" r:id="rId7" imgW="1140480" imgH="1087560" progId="">
                  <p:embed/>
                </p:oleObj>
              </mc:Choice>
              <mc:Fallback>
                <p:oleObj name="CorelDRAW" r:id="rId7" imgW="1140480" imgH="108756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4000504"/>
                        <a:ext cx="1506047" cy="1436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 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0" name="CorelDRAW" r:id="rId9" imgW="1276560" imgH="1856520" progId="">
                  <p:embed/>
                </p:oleObj>
              </mc:Choice>
              <mc:Fallback>
                <p:oleObj name="CorelDRAW" r:id="rId9" imgW="1276560" imgH="185652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286256"/>
                        <a:ext cx="1325873" cy="19288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893735"/>
              </p:ext>
            </p:extLst>
          </p:nvPr>
        </p:nvGraphicFramePr>
        <p:xfrm>
          <a:off x="4237838" y="3271303"/>
          <a:ext cx="4830142" cy="3545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CorelDRAW" r:id="rId3" imgW="3367080" imgH="2471760" progId="">
                  <p:embed/>
                </p:oleObj>
              </mc:Choice>
              <mc:Fallback>
                <p:oleObj name="CorelDRAW" r:id="rId3" imgW="3367080" imgH="2471760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7838" y="3271303"/>
                        <a:ext cx="4830142" cy="3545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61410" y="500042"/>
            <a:ext cx="361086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ПОХИЩЕНИЕ ДЕТЕЙ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держаться подальше от дороги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продумывать безопасные маршруты передвижения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стараться не ходить в одиночку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забывать правила пользования мобильными телефонами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CorelDRAW" r:id="rId5" imgW="1856160" imgH="1281240" progId="">
                  <p:embed/>
                </p:oleObj>
              </mc:Choice>
              <mc:Fallback>
                <p:oleObj name="CorelDRAW" r:id="rId5" imgW="1856160" imgH="1281240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1428736"/>
                        <a:ext cx="2286017" cy="1578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CorelDRAW" r:id="rId3" imgW="3281040" imgH="2677680" progId="">
                  <p:embed/>
                </p:oleObj>
              </mc:Choice>
              <mc:Fallback>
                <p:oleObj name="CorelDRAW" r:id="rId3" imgW="3281040" imgH="267768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6286" y="3786190"/>
                        <a:ext cx="3471862" cy="283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CorelDRAW" r:id="rId5" imgW="4710240" imgH="4563360" progId="">
                  <p:embed/>
                </p:oleObj>
              </mc:Choice>
              <mc:Fallback>
                <p:oleObj name="CorelDRAW" r:id="rId5" imgW="4710240" imgH="456336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7016" y="82666"/>
                        <a:ext cx="3454139" cy="3346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паниковать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отвлекаться от происходящего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делать резких движений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падать духом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запомнить всё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/>
              <a:t>Какойк</a:t>
            </a:r>
            <a:endParaRPr lang="ru-RU" sz="9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телефон</a:t>
            </a:r>
            <a:r>
              <a:rPr lang="ru-RU" sz="1400" dirty="0" smtClean="0">
                <a:solidFill>
                  <a:srgbClr val="C00000"/>
                </a:solidFill>
              </a:rPr>
              <a:t>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А вдруг там бомба!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вызовем полицию!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Не подходить!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Классно! Один звонок, и столько шума…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Вы молодцы, ребята!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Круто!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ещё так сделаем!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Тут подброшен пакет! В нём что-то тикает…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Мальчики! Вы не видели, кто оставил пакет?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Я видела! Это они бросили!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Ложный вызов.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Пока мы вас поставим на учёт.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 всё?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Ждите повестку в суд.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4" name="CorelDRAW" r:id="rId3" imgW="5513760" imgH="2756880" progId="">
                  <p:embed/>
                </p:oleObj>
              </mc:Choice>
              <mc:Fallback>
                <p:oleObj name="CorelDRAW" r:id="rId3" imgW="5513760" imgH="275688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357694"/>
                        <a:ext cx="3824255" cy="1912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трогай 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нему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пользуйся мобильным телефоном возле него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 время обнаружения предмета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CorelDRAW CMX" r:id="rId3" imgW="7569000" imgH="6403320" progId="">
                  <p:embed/>
                </p:oleObj>
              </mc:Choice>
              <mc:Fallback>
                <p:oleObj name="CorelDRAW CMX" r:id="rId3" imgW="7569000" imgH="640332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98" y="714356"/>
                        <a:ext cx="2660685" cy="2250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CorelDRAW CMX" r:id="rId5" imgW="4609440" imgH="3436920" progId="">
                  <p:embed/>
                </p:oleObj>
              </mc:Choice>
              <mc:Fallback>
                <p:oleObj name="CorelDRAW CMX" r:id="rId5" imgW="4609440" imgH="343692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4857760"/>
                        <a:ext cx="2299736" cy="171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CorelDRAW CMX" r:id="rId7" imgW="645480" imgH="2751120" progId="">
                  <p:embed/>
                </p:oleObj>
              </mc:Choice>
              <mc:Fallback>
                <p:oleObj name="CorelDRAW CMX" r:id="rId7" imgW="645480" imgH="27511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1053" y="1500174"/>
                        <a:ext cx="929707" cy="39290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871</Words>
  <Application>Microsoft Office PowerPoint</Application>
  <PresentationFormat>Экран (4:3)</PresentationFormat>
  <Paragraphs>267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CorelDRAW CMX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№ 12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Константин Кесидис</cp:lastModifiedBy>
  <cp:revision>189</cp:revision>
  <dcterms:created xsi:type="dcterms:W3CDTF">2010-04-03T08:55:55Z</dcterms:created>
  <dcterms:modified xsi:type="dcterms:W3CDTF">2020-03-05T17:26:37Z</dcterms:modified>
  <cp:contentStatus/>
</cp:coreProperties>
</file>